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27/10/2023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-1844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36C0782-D0FC-DC6A-D6DC-03F97AF6E5BB}"/>
              </a:ext>
            </a:extLst>
          </p:cNvPr>
          <p:cNvSpPr txBox="1"/>
          <p:nvPr/>
        </p:nvSpPr>
        <p:spPr>
          <a:xfrm>
            <a:off x="283191" y="640574"/>
            <a:ext cx="10266527" cy="176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1. Una partícula se mueve en una trayectoria recta (x), como se muestra en la tabla.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Calcule el desplazamiento y la velocidad promedio entre: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t=0 y t=2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t=1 y t=5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últimos tres segundos.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62B9D42-B417-4373-6CB5-BD539ABC9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46" y="2406763"/>
            <a:ext cx="2281067" cy="30008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2A291D9-C059-F73D-EBE1-25BF85EF6E65}"/>
              </a:ext>
            </a:extLst>
          </p:cNvPr>
          <p:cNvSpPr txBox="1"/>
          <p:nvPr/>
        </p:nvSpPr>
        <p:spPr>
          <a:xfrm>
            <a:off x="3740794" y="2305937"/>
            <a:ext cx="137226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10099EB-B0EB-47BC-8194-61BD29E2B450}"/>
                  </a:ext>
                </a:extLst>
              </p:cNvPr>
              <p:cNvSpPr txBox="1"/>
              <p:nvPr/>
            </p:nvSpPr>
            <p:spPr>
              <a:xfrm>
                <a:off x="3740794" y="2583171"/>
                <a:ext cx="2164942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t=0…….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10099EB-B0EB-47BC-8194-61BD29E2B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794" y="2583171"/>
                <a:ext cx="2164942" cy="464166"/>
              </a:xfrm>
              <a:prstGeom prst="rect">
                <a:avLst/>
              </a:prstGeom>
              <a:blipFill>
                <a:blip r:embed="rId4"/>
                <a:stretch>
                  <a:fillRect l="-2535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4EE5A1DC-2385-102A-F5A1-4AA5C7675DEF}"/>
                  </a:ext>
                </a:extLst>
              </p:cNvPr>
              <p:cNvSpPr txBox="1"/>
              <p:nvPr/>
            </p:nvSpPr>
            <p:spPr>
              <a:xfrm>
                <a:off x="3981284" y="2946394"/>
                <a:ext cx="1924452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t=2…….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4EE5A1DC-2385-102A-F5A1-4AA5C7675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284" y="2946394"/>
                <a:ext cx="1924452" cy="464166"/>
              </a:xfrm>
              <a:prstGeom prst="rect">
                <a:avLst/>
              </a:prstGeom>
              <a:blipFill>
                <a:blip r:embed="rId5"/>
                <a:stretch>
                  <a:fillRect l="-2532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752CB3A-CB17-BFCD-86DF-75CA5D628416}"/>
                  </a:ext>
                </a:extLst>
              </p:cNvPr>
              <p:cNvSpPr txBox="1"/>
              <p:nvPr/>
            </p:nvSpPr>
            <p:spPr>
              <a:xfrm>
                <a:off x="3699850" y="3429000"/>
                <a:ext cx="19244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752CB3A-CB17-BFCD-86DF-75CA5D628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9850" y="3429000"/>
                <a:ext cx="192445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F17AE80B-41BC-3B8E-D301-19C89B4FFA13}"/>
                  </a:ext>
                </a:extLst>
              </p:cNvPr>
              <p:cNvSpPr txBox="1"/>
              <p:nvPr/>
            </p:nvSpPr>
            <p:spPr>
              <a:xfrm>
                <a:off x="3919987" y="3658996"/>
                <a:ext cx="1924452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F17AE80B-41BC-3B8E-D301-19C89B4FF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987" y="3658996"/>
                <a:ext cx="1924452" cy="610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77325ED9-229A-99CD-8B35-E894B523B470}"/>
                  </a:ext>
                </a:extLst>
              </p:cNvPr>
              <p:cNvSpPr txBox="1"/>
              <p:nvPr/>
            </p:nvSpPr>
            <p:spPr>
              <a:xfrm>
                <a:off x="3919987" y="4013609"/>
                <a:ext cx="1384210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77325ED9-229A-99CD-8B35-E894B523B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987" y="4013609"/>
                <a:ext cx="1384210" cy="610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DB53B11B-435C-3BC5-F02C-32C7B347CA59}"/>
                  </a:ext>
                </a:extLst>
              </p:cNvPr>
              <p:cNvSpPr txBox="1"/>
              <p:nvPr/>
            </p:nvSpPr>
            <p:spPr>
              <a:xfrm>
                <a:off x="3802976" y="4450006"/>
                <a:ext cx="2281068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sz="1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𝒗</m:t>
                          </m:r>
                        </m:e>
                      </m:acc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den>
                      </m:f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den>
                      </m:f>
                      <m:r>
                        <a:rPr lang="es-SV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DB53B11B-435C-3BC5-F02C-32C7B347C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976" y="4450006"/>
                <a:ext cx="2281068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C4E2AA40-6913-4A1C-8700-0A38ABFDF391}"/>
                  </a:ext>
                </a:extLst>
              </p:cNvPr>
              <p:cNvSpPr txBox="1"/>
              <p:nvPr/>
            </p:nvSpPr>
            <p:spPr>
              <a:xfrm>
                <a:off x="5905736" y="4589380"/>
                <a:ext cx="88191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C4E2AA40-6913-4A1C-8700-0A38ABFDF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736" y="4589380"/>
                <a:ext cx="881919" cy="4912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A56282F-7442-778C-9228-C249B44D7095}"/>
                  </a:ext>
                </a:extLst>
              </p:cNvPr>
              <p:cNvSpPr txBox="1"/>
              <p:nvPr/>
            </p:nvSpPr>
            <p:spPr>
              <a:xfrm>
                <a:off x="8905163" y="3964208"/>
                <a:ext cx="1644555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𝟏𝟑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A56282F-7442-778C-9228-C249B44D7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5163" y="3964208"/>
                <a:ext cx="1644555" cy="4912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30E4CBFD-F4CC-AD0B-81C1-EC12B4A8DFC1}"/>
                  </a:ext>
                </a:extLst>
              </p:cNvPr>
              <p:cNvSpPr txBox="1"/>
              <p:nvPr/>
            </p:nvSpPr>
            <p:spPr>
              <a:xfrm>
                <a:off x="6835423" y="1942597"/>
                <a:ext cx="2063038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t=1…….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30E4CBFD-F4CC-AD0B-81C1-EC12B4A8D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23" y="1942597"/>
                <a:ext cx="2063038" cy="464166"/>
              </a:xfrm>
              <a:prstGeom prst="rect">
                <a:avLst/>
              </a:prstGeom>
              <a:blipFill>
                <a:blip r:embed="rId12"/>
                <a:stretch>
                  <a:fillRect l="-2360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B9D50B54-8B11-0D95-EC4C-EE300C24AC67}"/>
                  </a:ext>
                </a:extLst>
              </p:cNvPr>
              <p:cNvSpPr txBox="1"/>
              <p:nvPr/>
            </p:nvSpPr>
            <p:spPr>
              <a:xfrm>
                <a:off x="7078945" y="2341207"/>
                <a:ext cx="2164942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t=5…….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B9D50B54-8B11-0D95-EC4C-EE300C24A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945" y="2341207"/>
                <a:ext cx="2164942" cy="464166"/>
              </a:xfrm>
              <a:prstGeom prst="rect">
                <a:avLst/>
              </a:prstGeom>
              <a:blipFill>
                <a:blip r:embed="rId13"/>
                <a:stretch>
                  <a:fillRect l="-2254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0D82F122-0128-F1FE-530E-8DA604EBDA06}"/>
                  </a:ext>
                </a:extLst>
              </p:cNvPr>
              <p:cNvSpPr txBox="1"/>
              <p:nvPr/>
            </p:nvSpPr>
            <p:spPr>
              <a:xfrm>
                <a:off x="6966820" y="2784998"/>
                <a:ext cx="164455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0D82F122-0128-F1FE-530E-8DA604EBD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20" y="2784998"/>
                <a:ext cx="164455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EE195954-6F8C-4CB9-F797-C9A3EE91AF12}"/>
                  </a:ext>
                </a:extLst>
              </p:cNvPr>
              <p:cNvSpPr txBox="1"/>
              <p:nvPr/>
            </p:nvSpPr>
            <p:spPr>
              <a:xfrm>
                <a:off x="6966820" y="3074034"/>
                <a:ext cx="2035558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=60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−5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EE195954-6F8C-4CB9-F797-C9A3EE91A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20" y="3074034"/>
                <a:ext cx="2035558" cy="6104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6B5A152D-83F1-A2B7-E376-C0CB55481649}"/>
                  </a:ext>
                </a:extLst>
              </p:cNvPr>
              <p:cNvSpPr txBox="1"/>
              <p:nvPr/>
            </p:nvSpPr>
            <p:spPr>
              <a:xfrm>
                <a:off x="6820076" y="3458876"/>
                <a:ext cx="1801505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𝟓𝟓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6B5A152D-83F1-A2B7-E376-C0CB55481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076" y="3458876"/>
                <a:ext cx="1801505" cy="6104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40136779-8670-DA5E-3A92-A273C82FB921}"/>
                  </a:ext>
                </a:extLst>
              </p:cNvPr>
              <p:cNvSpPr txBox="1"/>
              <p:nvPr/>
            </p:nvSpPr>
            <p:spPr>
              <a:xfrm>
                <a:off x="7172909" y="3814975"/>
                <a:ext cx="1977014" cy="6183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55 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40136779-8670-DA5E-3A92-A273C82FB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909" y="3814975"/>
                <a:ext cx="1977014" cy="6183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144FE11C-010D-5949-596B-885813AFC5D9}"/>
                  </a:ext>
                </a:extLst>
              </p:cNvPr>
              <p:cNvSpPr txBox="1"/>
              <p:nvPr/>
            </p:nvSpPr>
            <p:spPr>
              <a:xfrm>
                <a:off x="9030601" y="6003080"/>
                <a:ext cx="1606522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𝟑𝟑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b="1" i="1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𝒔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144FE11C-010D-5949-596B-885813AFC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0601" y="6003080"/>
                <a:ext cx="1606522" cy="49128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683EB53C-6962-5BEF-00FD-1AA878406F9C}"/>
                  </a:ext>
                </a:extLst>
              </p:cNvPr>
              <p:cNvSpPr txBox="1"/>
              <p:nvPr/>
            </p:nvSpPr>
            <p:spPr>
              <a:xfrm>
                <a:off x="6887804" y="4308841"/>
                <a:ext cx="3042247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t=3…….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683EB53C-6962-5BEF-00FD-1AA878406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804" y="4308841"/>
                <a:ext cx="3042247" cy="464166"/>
              </a:xfrm>
              <a:prstGeom prst="rect">
                <a:avLst/>
              </a:prstGeom>
              <a:blipFill>
                <a:blip r:embed="rId19"/>
                <a:stretch>
                  <a:fillRect l="-1804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95280335-F867-FC16-B0B1-308D27B1845E}"/>
                  </a:ext>
                </a:extLst>
              </p:cNvPr>
              <p:cNvSpPr txBox="1"/>
              <p:nvPr/>
            </p:nvSpPr>
            <p:spPr>
              <a:xfrm>
                <a:off x="7142316" y="4575686"/>
                <a:ext cx="2281067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t=6…….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=48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95280335-F867-FC16-B0B1-308D27B18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316" y="4575686"/>
                <a:ext cx="2281067" cy="464166"/>
              </a:xfrm>
              <a:prstGeom prst="rect">
                <a:avLst/>
              </a:prstGeom>
              <a:blipFill>
                <a:blip r:embed="rId20"/>
                <a:stretch>
                  <a:fillRect l="-2406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180C277-B49C-24E7-59EF-39674FC99635}"/>
                  </a:ext>
                </a:extLst>
              </p:cNvPr>
              <p:cNvSpPr txBox="1"/>
              <p:nvPr/>
            </p:nvSpPr>
            <p:spPr>
              <a:xfrm>
                <a:off x="7029944" y="4973091"/>
                <a:ext cx="179281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180C277-B49C-24E7-59EF-39674FC99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44" y="4973091"/>
                <a:ext cx="1792815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D7516C4E-50BC-539E-0C1C-770191AB059C}"/>
                  </a:ext>
                </a:extLst>
              </p:cNvPr>
              <p:cNvSpPr txBox="1"/>
              <p:nvPr/>
            </p:nvSpPr>
            <p:spPr>
              <a:xfrm>
                <a:off x="6782119" y="5228032"/>
                <a:ext cx="2758594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=48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−20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D7516C4E-50BC-539E-0C1C-770191AB05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119" y="5228032"/>
                <a:ext cx="2758594" cy="61042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6A9E8D53-F6EE-A7B5-ABB7-FE01ABE2B0B4}"/>
                  </a:ext>
                </a:extLst>
              </p:cNvPr>
              <p:cNvSpPr txBox="1"/>
              <p:nvPr/>
            </p:nvSpPr>
            <p:spPr>
              <a:xfrm>
                <a:off x="7029944" y="5542507"/>
                <a:ext cx="1647159" cy="610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𝟐𝟖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 smtClean="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s-SV" sz="1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6A9E8D53-F6EE-A7B5-ABB7-FE01ABE2B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44" y="5542507"/>
                <a:ext cx="1647159" cy="61042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2790E86D-2D1F-D97C-B5D2-A7FCBAD7E56F}"/>
                  </a:ext>
                </a:extLst>
              </p:cNvPr>
              <p:cNvSpPr txBox="1"/>
              <p:nvPr/>
            </p:nvSpPr>
            <p:spPr>
              <a:xfrm>
                <a:off x="7172909" y="5900126"/>
                <a:ext cx="2268725" cy="612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28 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2790E86D-2D1F-D97C-B5D2-A7FCBAD7E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909" y="5900126"/>
                <a:ext cx="2268725" cy="61279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5" grpId="0"/>
      <p:bldP spid="17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195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4</cp:revision>
  <dcterms:created xsi:type="dcterms:W3CDTF">2023-10-27T00:51:22Z</dcterms:created>
  <dcterms:modified xsi:type="dcterms:W3CDTF">2023-10-28T01:28:30Z</dcterms:modified>
</cp:coreProperties>
</file>